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67" r:id="rId3"/>
    <p:sldId id="264" r:id="rId4"/>
    <p:sldId id="259" r:id="rId5"/>
    <p:sldId id="260" r:id="rId6"/>
    <p:sldId id="268" r:id="rId7"/>
    <p:sldId id="261" r:id="rId8"/>
    <p:sldId id="266" r:id="rId9"/>
    <p:sldId id="270" r:id="rId10"/>
    <p:sldId id="269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1" autoAdjust="0"/>
    <p:restoredTop sz="94660"/>
  </p:normalViewPr>
  <p:slideViewPr>
    <p:cSldViewPr>
      <p:cViewPr varScale="1">
        <p:scale>
          <a:sx n="69" d="100"/>
          <a:sy n="69" d="100"/>
        </p:scale>
        <p:origin x="-14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89D64-9432-4AE1-A1B1-1569EB41A6DB}" type="datetimeFigureOut">
              <a:rPr lang="en-US" smtClean="0"/>
              <a:pPr/>
              <a:t>06-Apr-15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BB67C-555A-4F18-BF8F-30CDA541D2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89D64-9432-4AE1-A1B1-1569EB41A6DB}" type="datetimeFigureOut">
              <a:rPr lang="en-US" smtClean="0"/>
              <a:pPr/>
              <a:t>06-Apr-15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BB67C-555A-4F18-BF8F-30CDA541D2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89D64-9432-4AE1-A1B1-1569EB41A6DB}" type="datetimeFigureOut">
              <a:rPr lang="en-US" smtClean="0"/>
              <a:pPr/>
              <a:t>06-Apr-15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BB67C-555A-4F18-BF8F-30CDA541D2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89D64-9432-4AE1-A1B1-1569EB41A6DB}" type="datetimeFigureOut">
              <a:rPr lang="en-US" smtClean="0"/>
              <a:pPr/>
              <a:t>06-Apr-15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BB67C-555A-4F18-BF8F-30CDA541D2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89D64-9432-4AE1-A1B1-1569EB41A6DB}" type="datetimeFigureOut">
              <a:rPr lang="en-US" smtClean="0"/>
              <a:pPr/>
              <a:t>06-Apr-15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BB67C-555A-4F18-BF8F-30CDA541D2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89D64-9432-4AE1-A1B1-1569EB41A6DB}" type="datetimeFigureOut">
              <a:rPr lang="en-US" smtClean="0"/>
              <a:pPr/>
              <a:t>06-Apr-15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BB67C-555A-4F18-BF8F-30CDA541D2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89D64-9432-4AE1-A1B1-1569EB41A6DB}" type="datetimeFigureOut">
              <a:rPr lang="en-US" smtClean="0"/>
              <a:pPr/>
              <a:t>06-Apr-15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BB67C-555A-4F18-BF8F-30CDA541D2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89D64-9432-4AE1-A1B1-1569EB41A6DB}" type="datetimeFigureOut">
              <a:rPr lang="en-US" smtClean="0"/>
              <a:pPr/>
              <a:t>06-Apr-15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BB67C-555A-4F18-BF8F-30CDA541D2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89D64-9432-4AE1-A1B1-1569EB41A6DB}" type="datetimeFigureOut">
              <a:rPr lang="en-US" smtClean="0"/>
              <a:pPr/>
              <a:t>06-Apr-15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BB67C-555A-4F18-BF8F-30CDA541D2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89D64-9432-4AE1-A1B1-1569EB41A6DB}" type="datetimeFigureOut">
              <a:rPr lang="en-US" smtClean="0"/>
              <a:pPr/>
              <a:t>06-Apr-15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BB67C-555A-4F18-BF8F-30CDA541D2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89D64-9432-4AE1-A1B1-1569EB41A6DB}" type="datetimeFigureOut">
              <a:rPr lang="en-US" smtClean="0"/>
              <a:pPr/>
              <a:t>06-Apr-15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BB67C-555A-4F18-BF8F-30CDA541D2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B89D64-9432-4AE1-A1B1-1569EB41A6DB}" type="datetimeFigureOut">
              <a:rPr lang="en-US" smtClean="0"/>
              <a:pPr/>
              <a:t>06-Apr-15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BBB67C-555A-4F18-BF8F-30CDA541D25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0" descr="MGI_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1143000"/>
            <a:ext cx="1981200" cy="1550106"/>
          </a:xfrm>
          <a:prstGeom prst="rect">
            <a:avLst/>
          </a:prstGeom>
          <a:noFill/>
        </p:spPr>
      </p:pic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0" y="228600"/>
            <a:ext cx="9144000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MEDICAPS INSTITUTE OF TECHNO MANAGEMENT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1763395" y="3200400"/>
            <a:ext cx="738060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PROJECT MANAGEMENT SYSTEM</a:t>
            </a:r>
            <a:r>
              <a:rPr kumimoji="0" lang="en-US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09600" y="4343400"/>
            <a:ext cx="8153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b="1" i="1" dirty="0" smtClean="0"/>
          </a:p>
          <a:p>
            <a:endParaRPr lang="en-US" b="1" i="1" dirty="0"/>
          </a:p>
        </p:txBody>
      </p:sp>
      <p:sp>
        <p:nvSpPr>
          <p:cNvPr id="10" name="Title 9"/>
          <p:cNvSpPr>
            <a:spLocks noGrp="1"/>
          </p:cNvSpPr>
          <p:nvPr>
            <p:ph type="ctrTitle"/>
          </p:nvPr>
        </p:nvSpPr>
        <p:spPr>
          <a:xfrm>
            <a:off x="304800" y="4724400"/>
            <a:ext cx="8610600" cy="1752600"/>
          </a:xfrm>
        </p:spPr>
        <p:txBody>
          <a:bodyPr>
            <a:normAutofit fontScale="90000"/>
          </a:bodyPr>
          <a:lstStyle/>
          <a:p>
            <a:r>
              <a:rPr lang="en-US" sz="2400" u="sng" dirty="0" smtClean="0"/>
              <a:t>Submitted by:</a:t>
            </a:r>
            <a:r>
              <a:rPr lang="en-US" sz="2400" dirty="0" smtClean="0"/>
              <a:t>					</a:t>
            </a:r>
            <a:r>
              <a:rPr lang="en-US" sz="2400" u="sng" dirty="0" smtClean="0"/>
              <a:t>Submitted to: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							</a:t>
            </a:r>
            <a:br>
              <a:rPr lang="en-US" sz="2400" dirty="0" smtClean="0"/>
            </a:br>
            <a:r>
              <a:rPr lang="en-US" sz="2400" dirty="0" err="1" smtClean="0"/>
              <a:t>Vaibhav</a:t>
            </a:r>
            <a:r>
              <a:rPr lang="en-US" sz="2400" dirty="0" smtClean="0"/>
              <a:t>  </a:t>
            </a:r>
            <a:r>
              <a:rPr lang="en-US" sz="2400" dirty="0" smtClean="0"/>
              <a:t>Patidar				            </a:t>
            </a:r>
            <a:r>
              <a:rPr lang="en-US" sz="2400" dirty="0" smtClean="0"/>
              <a:t>Mr</a:t>
            </a:r>
            <a:r>
              <a:rPr lang="en-US" sz="2400" dirty="0" smtClean="0"/>
              <a:t>.  </a:t>
            </a:r>
            <a:r>
              <a:rPr lang="en-US" sz="2400" dirty="0" smtClean="0"/>
              <a:t>Anil  </a:t>
            </a:r>
            <a:r>
              <a:rPr lang="en-US" sz="2400" dirty="0" err="1" smtClean="0"/>
              <a:t>Patidar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			 </a:t>
            </a:r>
            <a:r>
              <a:rPr lang="en-US" sz="2400" dirty="0" smtClean="0"/>
              <a:t>                                              (</a:t>
            </a:r>
            <a:r>
              <a:rPr lang="en-US" sz="2400" dirty="0" smtClean="0"/>
              <a:t>Project Co-ordinator)</a:t>
            </a:r>
            <a:br>
              <a:rPr lang="en-US" sz="2400" dirty="0" smtClean="0"/>
            </a:br>
            <a:endParaRPr lang="en-US" sz="24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	THANKS</a:t>
            </a:r>
          </a:p>
          <a:p>
            <a:pPr>
              <a:buNone/>
            </a:pPr>
            <a:r>
              <a:rPr lang="en-US" dirty="0" smtClean="0"/>
              <a:t>				YOU!!!!</a:t>
            </a:r>
          </a:p>
          <a:p>
            <a:pPr>
              <a:buNone/>
            </a:pPr>
            <a:endParaRPr lang="en-US" b="1" dirty="0" smtClean="0">
              <a:latin typeface="Arial" charset="0"/>
            </a:endParaRPr>
          </a:p>
          <a:p>
            <a:pPr>
              <a:buNone/>
            </a:pPr>
            <a:endParaRPr lang="en-US" b="1" dirty="0" smtClean="0">
              <a:latin typeface="Arial" charset="0"/>
            </a:endParaRPr>
          </a:p>
          <a:p>
            <a:pPr>
              <a:buNone/>
            </a:pPr>
            <a:r>
              <a:rPr lang="en-US" b="1" dirty="0" smtClean="0">
                <a:latin typeface="Arial" charset="0"/>
              </a:rPr>
              <a:t>       </a:t>
            </a:r>
          </a:p>
          <a:p>
            <a:pPr>
              <a:buNone/>
            </a:pPr>
            <a:endParaRPr lang="en-US" b="1" dirty="0" smtClean="0">
              <a:latin typeface="Arial" charset="0"/>
            </a:endParaRPr>
          </a:p>
          <a:p>
            <a:pPr>
              <a:buNone/>
            </a:pPr>
            <a:r>
              <a:rPr lang="en-US" b="1" dirty="0" smtClean="0">
                <a:latin typeface="Arial" charset="0"/>
              </a:rPr>
              <a:t>		Work Smart Not Hard !!!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OBJECTIVE</a:t>
            </a:r>
          </a:p>
          <a:p>
            <a:r>
              <a:rPr lang="en-US" sz="2400" dirty="0" smtClean="0"/>
              <a:t>INTRODUCTION</a:t>
            </a:r>
          </a:p>
          <a:p>
            <a:r>
              <a:rPr lang="en-US" sz="2400" dirty="0" smtClean="0"/>
              <a:t>MODULE</a:t>
            </a:r>
          </a:p>
          <a:p>
            <a:r>
              <a:rPr lang="en-US" sz="2400" dirty="0" smtClean="0"/>
              <a:t>TECHNOLOGY USED</a:t>
            </a:r>
          </a:p>
          <a:p>
            <a:r>
              <a:rPr lang="en-US" sz="2400" dirty="0" smtClean="0"/>
              <a:t>ARCHITECTURE</a:t>
            </a:r>
          </a:p>
          <a:p>
            <a:r>
              <a:rPr lang="en-US" sz="2400" dirty="0" smtClean="0"/>
              <a:t>MINIMUM REQUIREMENTS</a:t>
            </a:r>
          </a:p>
          <a:p>
            <a:r>
              <a:rPr lang="en-US" sz="2400" dirty="0" smtClean="0"/>
              <a:t>CONCLUSION</a:t>
            </a:r>
          </a:p>
          <a:p>
            <a:endParaRPr lang="en-US" sz="2000" dirty="0" smtClean="0"/>
          </a:p>
          <a:p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8610600" cy="1052732"/>
          </a:xfrm>
        </p:spPr>
        <p:txBody>
          <a:bodyPr/>
          <a:lstStyle/>
          <a:p>
            <a:r>
              <a:rPr lang="en-US" dirty="0" smtClean="0"/>
              <a:t>Objective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219200"/>
            <a:ext cx="8915400" cy="7391400"/>
          </a:xfrm>
        </p:spPr>
        <p:txBody>
          <a:bodyPr>
            <a:noAutofit/>
          </a:bodyPr>
          <a:lstStyle/>
          <a:p>
            <a:pPr algn="just" fontAlgn="base"/>
            <a:r>
              <a:rPr lang="en-US" sz="2800" dirty="0" smtClean="0">
                <a:solidFill>
                  <a:schemeClr val="tx1"/>
                </a:solidFill>
              </a:rPr>
              <a:t>The point of general project management is to bring a specified project to completion on time. While software project management shares these common objectives, software project managers are also responsible for helping developers understand end-user requirements and employing processes that ensure a high-quality final product. Unlike many other types of projects, software projects require time for rigorous testing and optimization, and may also involve management of remote employees.</a:t>
            </a:r>
          </a:p>
          <a:p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INTRODUCTION OF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Project Management is the process of defining, Planning ,organizing, leading and controlling the development of an Information System Project.</a:t>
            </a:r>
          </a:p>
          <a:p>
            <a:endParaRPr lang="en-US" sz="2400" dirty="0" smtClean="0"/>
          </a:p>
          <a:p>
            <a:r>
              <a:rPr lang="en-US" sz="2400" dirty="0" smtClean="0"/>
              <a:t>The goal of Project Management is to deliver an Information System that is acceptable to Users and is developed </a:t>
            </a:r>
            <a:r>
              <a:rPr lang="en-US" sz="2400" smtClean="0"/>
              <a:t>on time.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 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0"/>
            <a:ext cx="5117592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			MODULES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304800"/>
            <a:ext cx="8260080" cy="6553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 smtClean="0"/>
              <a:t>&gt; Login :</a:t>
            </a:r>
            <a:endParaRPr lang="en-US" sz="1800" dirty="0"/>
          </a:p>
          <a:p>
            <a:pPr marL="0" lvl="1" indent="0">
              <a:buNone/>
            </a:pPr>
            <a:r>
              <a:rPr lang="en-US" sz="1800" dirty="0" smtClean="0"/>
              <a:t>  -User Registration</a:t>
            </a:r>
          </a:p>
          <a:p>
            <a:pPr marL="0" lvl="1" indent="0">
              <a:buNone/>
            </a:pPr>
            <a:r>
              <a:rPr lang="en-US" sz="1800" dirty="0" smtClean="0"/>
              <a:t>  -Login Details</a:t>
            </a: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/>
              <a:t>&gt;</a:t>
            </a:r>
            <a:r>
              <a:rPr lang="en-US" sz="1800" dirty="0" smtClean="0"/>
              <a:t>MASTER ENTRY:</a:t>
            </a:r>
            <a:endParaRPr lang="en-US" sz="1800" dirty="0" smtClean="0"/>
          </a:p>
          <a:p>
            <a:pPr lvl="1"/>
            <a:r>
              <a:rPr lang="en-US" sz="1800" dirty="0" smtClean="0"/>
              <a:t>Project Categories</a:t>
            </a:r>
            <a:endParaRPr lang="en-US" sz="1800" dirty="0" smtClean="0"/>
          </a:p>
          <a:p>
            <a:pPr lvl="1"/>
            <a:r>
              <a:rPr lang="en-US" sz="1800" dirty="0" smtClean="0"/>
              <a:t>Project Stages</a:t>
            </a:r>
            <a:endParaRPr lang="en-US" sz="1800" dirty="0" smtClean="0"/>
          </a:p>
          <a:p>
            <a:pPr lvl="1"/>
            <a:r>
              <a:rPr lang="en-US" sz="1800" dirty="0" smtClean="0"/>
              <a:t>Employee Profile</a:t>
            </a:r>
            <a:endParaRPr lang="en-US" sz="1800" dirty="0" smtClean="0"/>
          </a:p>
          <a:p>
            <a:pPr lvl="1"/>
            <a:r>
              <a:rPr lang="en-US" sz="1800" dirty="0" smtClean="0"/>
              <a:t>Client Profile</a:t>
            </a:r>
            <a:endParaRPr lang="en-US" sz="1800" dirty="0" smtClean="0"/>
          </a:p>
          <a:p>
            <a:pPr lvl="1">
              <a:buNone/>
            </a:pPr>
            <a:endParaRPr lang="en-US" sz="1800" dirty="0" smtClean="0"/>
          </a:p>
          <a:p>
            <a:pPr marL="0" indent="0">
              <a:buNone/>
            </a:pPr>
            <a:r>
              <a:rPr lang="en-US" sz="1800" dirty="0" smtClean="0"/>
              <a:t>&gt;PROJECT Management</a:t>
            </a:r>
          </a:p>
          <a:p>
            <a:endParaRPr lang="en-US" sz="1800" dirty="0"/>
          </a:p>
          <a:p>
            <a:pPr marL="0" indent="0">
              <a:buNone/>
            </a:pPr>
            <a:r>
              <a:rPr lang="en-US" sz="1800" dirty="0" smtClean="0"/>
              <a:t>&gt;Security:</a:t>
            </a:r>
            <a:endParaRPr lang="en-US" sz="1800" dirty="0"/>
          </a:p>
          <a:p>
            <a:pPr lvl="1"/>
            <a:r>
              <a:rPr lang="en-US" sz="1800" dirty="0" smtClean="0"/>
              <a:t>Database Backup</a:t>
            </a:r>
            <a:endParaRPr lang="en-US" sz="1800" dirty="0"/>
          </a:p>
          <a:p>
            <a:pPr lvl="1"/>
            <a:r>
              <a:rPr lang="en-US" sz="1800" dirty="0" smtClean="0"/>
              <a:t>Database Recovery</a:t>
            </a:r>
            <a:endParaRPr lang="en-US" sz="1800" dirty="0"/>
          </a:p>
          <a:p>
            <a:pPr lvl="1"/>
            <a:r>
              <a:rPr lang="en-US" sz="1800" dirty="0" smtClean="0"/>
              <a:t>Maintain Logs</a:t>
            </a:r>
            <a:endParaRPr lang="en-US" sz="1800" dirty="0"/>
          </a:p>
          <a:p>
            <a:endParaRPr lang="en-US" sz="1800" dirty="0" smtClean="0"/>
          </a:p>
          <a:p>
            <a:r>
              <a:rPr lang="en-US" sz="1800" dirty="0" smtClean="0"/>
              <a:t>RECORDS</a:t>
            </a:r>
          </a:p>
          <a:p>
            <a:r>
              <a:rPr lang="en-US" sz="1800" dirty="0" smtClean="0"/>
              <a:t>REPORTS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pPr lvl="1"/>
            <a:endParaRPr lang="en-US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TECHNOLOGY USED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Front -end  c#.net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Back -end    Sql Server 2008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304800"/>
            <a:ext cx="8305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ARCHITECTURE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191" name="Subtitle 190"/>
          <p:cNvSpPr>
            <a:spLocks noGrp="1"/>
          </p:cNvSpPr>
          <p:nvPr>
            <p:ph type="subTitle" idx="1"/>
          </p:nvPr>
        </p:nvSpPr>
        <p:spPr>
          <a:xfrm>
            <a:off x="228600" y="990600"/>
            <a:ext cx="8763000" cy="5638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/>
          </a:p>
        </p:txBody>
      </p:sp>
      <p:sp>
        <p:nvSpPr>
          <p:cNvPr id="177" name="Flowchart: Magnetic Disk 176"/>
          <p:cNvSpPr/>
          <p:nvPr/>
        </p:nvSpPr>
        <p:spPr>
          <a:xfrm>
            <a:off x="838200" y="1143000"/>
            <a:ext cx="1981200" cy="2667000"/>
          </a:xfrm>
          <a:prstGeom prst="flowChartMagneticDis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79" name="TextBox 178"/>
          <p:cNvSpPr txBox="1"/>
          <p:nvPr/>
        </p:nvSpPr>
        <p:spPr>
          <a:xfrm>
            <a:off x="1295400" y="25146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Database</a:t>
            </a:r>
            <a:endParaRPr lang="en-US" dirty="0"/>
          </a:p>
        </p:txBody>
      </p:sp>
      <p:sp>
        <p:nvSpPr>
          <p:cNvPr id="180" name="Rectangle 179"/>
          <p:cNvSpPr/>
          <p:nvPr/>
        </p:nvSpPr>
        <p:spPr>
          <a:xfrm>
            <a:off x="3886200" y="1295400"/>
            <a:ext cx="1600200" cy="2286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TextBox 180"/>
          <p:cNvSpPr txBox="1"/>
          <p:nvPr/>
        </p:nvSpPr>
        <p:spPr>
          <a:xfrm>
            <a:off x="4038600" y="24384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 Server</a:t>
            </a:r>
            <a:endParaRPr lang="en-US" dirty="0"/>
          </a:p>
        </p:txBody>
      </p:sp>
      <p:cxnSp>
        <p:nvCxnSpPr>
          <p:cNvPr id="183" name="Straight Arrow Connector 182"/>
          <p:cNvCxnSpPr>
            <a:stCxn id="177" idx="4"/>
            <a:endCxn id="180" idx="1"/>
          </p:cNvCxnSpPr>
          <p:nvPr/>
        </p:nvCxnSpPr>
        <p:spPr>
          <a:xfrm flipV="1">
            <a:off x="2819400" y="2438400"/>
            <a:ext cx="1066800" cy="381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2" name="Rectangle 191"/>
          <p:cNvSpPr/>
          <p:nvPr/>
        </p:nvSpPr>
        <p:spPr>
          <a:xfrm>
            <a:off x="4114800" y="4191000"/>
            <a:ext cx="1752600" cy="2286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" name="Rectangle 194"/>
          <p:cNvSpPr/>
          <p:nvPr/>
        </p:nvSpPr>
        <p:spPr>
          <a:xfrm>
            <a:off x="6781800" y="1447800"/>
            <a:ext cx="1371600" cy="2438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TextBox 195"/>
          <p:cNvSpPr txBox="1"/>
          <p:nvPr/>
        </p:nvSpPr>
        <p:spPr>
          <a:xfrm>
            <a:off x="4419600" y="51816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Interface</a:t>
            </a:r>
            <a:endParaRPr lang="en-US" dirty="0"/>
          </a:p>
        </p:txBody>
      </p:sp>
      <p:sp>
        <p:nvSpPr>
          <p:cNvPr id="197" name="TextBox 196"/>
          <p:cNvSpPr txBox="1"/>
          <p:nvPr/>
        </p:nvSpPr>
        <p:spPr>
          <a:xfrm>
            <a:off x="7010400" y="2667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Admin</a:t>
            </a:r>
            <a:endParaRPr lang="en-US" dirty="0"/>
          </a:p>
        </p:txBody>
      </p:sp>
      <p:cxnSp>
        <p:nvCxnSpPr>
          <p:cNvPr id="199" name="Straight Arrow Connector 198"/>
          <p:cNvCxnSpPr/>
          <p:nvPr/>
        </p:nvCxnSpPr>
        <p:spPr>
          <a:xfrm flipH="1">
            <a:off x="5791200" y="3886200"/>
            <a:ext cx="1524000" cy="7620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Straight Arrow Connector 200"/>
          <p:cNvCxnSpPr/>
          <p:nvPr/>
        </p:nvCxnSpPr>
        <p:spPr>
          <a:xfrm>
            <a:off x="4876800" y="3581400"/>
            <a:ext cx="0" cy="6096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Minimum requiredment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Internal memory (RAM)  1Gb</a:t>
            </a:r>
          </a:p>
          <a:p>
            <a:r>
              <a:rPr lang="en-US" dirty="0" smtClean="0"/>
              <a:t>Harddisk 40Gb</a:t>
            </a:r>
          </a:p>
          <a:p>
            <a:r>
              <a:rPr lang="en-US" dirty="0" smtClean="0"/>
              <a:t>Oprating system  win xp/win 7</a:t>
            </a:r>
          </a:p>
          <a:p>
            <a:r>
              <a:rPr lang="en-US" dirty="0" smtClean="0"/>
              <a:t>Processor Intel dual core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7708392" cy="4800600"/>
          </a:xfrm>
        </p:spPr>
        <p:txBody>
          <a:bodyPr/>
          <a:lstStyle/>
          <a:p>
            <a:pPr algn="just">
              <a:buNone/>
            </a:pPr>
            <a:r>
              <a:rPr lang="en-US" dirty="0" smtClean="0"/>
              <a:t>   Project management has developed over the years, and involves various activities before a project is completed. Objectives should be specific so they are measurable, and although there may be one major project objective, there may be minor objectives throughout the project.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275</TotalTime>
  <Words>265</Words>
  <Application>Microsoft Office PowerPoint</Application>
  <PresentationFormat>On-screen Show (4:3)</PresentationFormat>
  <Paragraphs>65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Submitted by:     Submitted to:         Vaibhav  Patidar                Mr.  Anil  Patidar                                                   (Project Co-ordinator) </vt:lpstr>
      <vt:lpstr>CONTENTS</vt:lpstr>
      <vt:lpstr>Objective</vt:lpstr>
      <vt:lpstr>INTRODUCTION OF PROJECT</vt:lpstr>
      <vt:lpstr>   MODULES </vt:lpstr>
      <vt:lpstr>TECHNOLOGY USED</vt:lpstr>
      <vt:lpstr>ARCHITECTURE </vt:lpstr>
      <vt:lpstr>Minimum requiredment</vt:lpstr>
      <vt:lpstr>CONCLUSION</vt:lpstr>
      <vt:lpstr>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  </dc:title>
  <dc:creator>pc</dc:creator>
  <cp:lastModifiedBy>Windows User</cp:lastModifiedBy>
  <cp:revision>72</cp:revision>
  <dcterms:created xsi:type="dcterms:W3CDTF">2014-02-27T09:36:07Z</dcterms:created>
  <dcterms:modified xsi:type="dcterms:W3CDTF">2015-04-05T19:53:45Z</dcterms:modified>
</cp:coreProperties>
</file>